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tskiy-fon-ramki-dlya-prezentatsiy-40888-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642918"/>
            <a:ext cx="8929718" cy="64294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Муниципальное казенное дошкольное образовательное  учреждение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Кыштовский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детский сад «Солнышко»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500438"/>
            <a:ext cx="5915044" cy="149542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Автор проекта: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музыкальный руководитель Долгих А.А.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143116"/>
            <a:ext cx="6548588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Проект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«Театр сказок»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skie-fony-dlya-skazochnyh-prezentatsiy-1924-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Просмотр театрализованного представления «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Супер-заяц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».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Обсуждение увиденного.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p55_dscn69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248" y="2214553"/>
            <a:ext cx="5746024" cy="4087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a3de1573a73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714356"/>
            <a:ext cx="6872278" cy="84615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Изготовление афиши на сказку «Репка»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DSCN77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643050"/>
            <a:ext cx="407199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77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619213"/>
            <a:ext cx="3929090" cy="523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a3de1573a73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70723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7858180" cy="457203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4 этап. Работа с родителями:</a:t>
            </a:r>
            <a:r>
              <a:rPr lang="ru-RU" sz="4000" dirty="0" smtClean="0">
                <a:latin typeface="Bookman Old Style" pitchFamily="18" charset="0"/>
              </a:rPr>
              <a:t/>
            </a:r>
            <a:br>
              <a:rPr lang="ru-RU" sz="4000" dirty="0" smtClean="0">
                <a:latin typeface="Bookman Old Style" pitchFamily="18" charset="0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-Знакомство родителей с планом проведения работы по проекту.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-Консультации для родителей «Театр наш друг и помощник»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-Подбор костюмов и изготовление декораций.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5 этап.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8" y="1309682"/>
            <a:ext cx="4128459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20" y="1319699"/>
            <a:ext cx="4130305" cy="3097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88629" y="4509120"/>
            <a:ext cx="60485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Работала касса. Все дети покупали билеты,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перед началом представления.</a:t>
            </a:r>
            <a:endParaRPr lang="ru-RU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5149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Контролеры работают.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5478"/>
            <a:ext cx="5328592" cy="39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77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252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Артисты за кулисами.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56" y="1196751"/>
            <a:ext cx="5773148" cy="4329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852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3de1573a73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030564" cy="155852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Итоговое мероприятие.</a:t>
            </a:r>
            <a:r>
              <a:rPr lang="ru-RU" sz="4000" dirty="0" smtClean="0">
                <a:latin typeface="Bookman Old Style" pitchFamily="18" charset="0"/>
              </a:rPr>
              <a:t/>
            </a:r>
            <a:br>
              <a:rPr lang="ru-RU" sz="4000" dirty="0" smtClean="0"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088565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319352" y="5211859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Театрализованное представление, сказка «Репка»</a:t>
            </a:r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skiy-fon-ramki-dlya-prezentatsiy-40888-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СПАСИБО за ВНИМАНИЕ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skie-fony-dlya-skazochnyh-prezentatsiy-1924-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500306"/>
            <a:ext cx="7572428" cy="292895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Ребёнок проникается добрыми чувствами, переживает вместе с героями сказок, а вместе со всем этим постигает простую и сложную, поучительную и удивительную правду жизни.</a:t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Любовь к театральному творчеству, желание передать эту любовь детям, стремление через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театральное мастерство сделать жизнь ребёнка счастливее, а внутренний мир богаче;</a:t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     поверхностные знания детей о       </a:t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   разных видах театра в детском саду        </a:t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   стало опорной точкой для </a:t>
            </a: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создани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проекта.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642918"/>
            <a:ext cx="5670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Актуальность.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skie-fony-dlya-skazochnyh-prezentatsiy-1924-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785794"/>
            <a:ext cx="79969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1 этап. Организация «точки удивления»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6847"/>
            <a:ext cx="4000527" cy="30003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48135" y="2236847"/>
            <a:ext cx="371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Ребята заинтересовались атрибутами и реквизитами театра.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3de1573a73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Цель: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Познакомить детей с театром и известными сказками. 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Воспитывать любовь и интерес к сказкам и сказочным 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героям.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3de1573a73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7715304" cy="3929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Задачи:</a:t>
            </a:r>
            <a:b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1.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Пробудить интерес детей к театру.</a:t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2.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Создать условия для развития творческой активности детей в театрализованной деятельности.</a:t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3.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Формировать знания детей о </a:t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сказках;</a:t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4.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Воспитывать интерес </a:t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 искусству.</a:t>
            </a:r>
            <a:r>
              <a:rPr lang="ru-RU" sz="2700" dirty="0" smtClean="0">
                <a:latin typeface="Bookman Old Style" pitchFamily="18" charset="0"/>
              </a:rPr>
              <a:t/>
            </a:r>
            <a:br>
              <a:rPr lang="ru-RU" sz="2700" dirty="0" smtClean="0">
                <a:latin typeface="Bookman Old Style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3de1573a73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3566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7186634" cy="385765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Ожидаемые результаты</a:t>
            </a:r>
            <a:b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-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Дети познакомились с театром и его видами.</a:t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-Сформированы знания о сказках.</a:t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Дети умеют импровизировать.</a:t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Пополнение ППРС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skie-fony-dlya-skazochnyh-prezentatsiy-1924-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 этап. Реализация запланированных мероприятий.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p4_4pukay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643050"/>
            <a:ext cx="6534820" cy="442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skie-fony-dlya-skazochnyh-prezentatsiy-1924-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* Беседа о театре и видах театра. </a:t>
            </a:r>
            <a:b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* Показ презентации «Детям о театре»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p4_nrkepku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714488"/>
            <a:ext cx="6475503" cy="485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skie-fony-dlya-skazochnyh-prezentatsiy-1924-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Поход в РДК на премьеру сказки «Красная шапочка»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p55_dscn55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71678"/>
            <a:ext cx="3812935" cy="285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55_dscn55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143116"/>
            <a:ext cx="381729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108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Batang</vt:lpstr>
      <vt:lpstr>Arial</vt:lpstr>
      <vt:lpstr>Bookman Old Style</vt:lpstr>
      <vt:lpstr>Calibri</vt:lpstr>
      <vt:lpstr>Тема Office</vt:lpstr>
      <vt:lpstr>Муниципальное казенное дошкольное образовательное  учреждение Кыштовский детский сад «Солнышко» </vt:lpstr>
      <vt:lpstr>Ребёнок проникается добрыми чувствами, переживает вместе с героями сказок, а вместе со всем этим постигает простую и сложную, поучительную и удивительную правду жизни. Любовь к театральному творчеству, желание передать эту любовь детям, стремление через театральное мастерство сделать жизнь ребёнка счастливее, а внутренний мир богаче;                поверхностные знания детей о                     разных видах театра в детском саду                      стало опорной точкой для создани    проекта. </vt:lpstr>
      <vt:lpstr>  </vt:lpstr>
      <vt:lpstr>   Цель: Познакомить детей с театром и известными сказками.  Воспитывать любовь и интерес к сказкам и сказочным  героям. </vt:lpstr>
      <vt:lpstr>Задачи: 1. Пробудить интерес детей к театру. 2. Создать условия для развития творческой активности детей в театрализованной деятельности. 3. Формировать знания детей о  сказках; 4. Воспитывать интерес  к искусству.  </vt:lpstr>
      <vt:lpstr>Ожидаемые результаты -Дети познакомились с театром и его видами. -Сформированы знания о сказках. - Дети умеют импровизировать. - Пополнение ППРС</vt:lpstr>
      <vt:lpstr>  3 этап. Реализация запланированных мероприятий. </vt:lpstr>
      <vt:lpstr>   * Беседа о театре и видах театра.  * Показ презентации «Детям о театре»   </vt:lpstr>
      <vt:lpstr>  Поход в РДК на премьеру сказки «Красная шапочка» </vt:lpstr>
      <vt:lpstr> Просмотр театрализованного представления «Супер-заяц». Обсуждение увиденного.</vt:lpstr>
      <vt:lpstr>Изготовление афиши на сказку «Репка»</vt:lpstr>
      <vt:lpstr> 4 этап. Работа с родителями: -Знакомство родителей с планом проведения работы по проекту. -Консультации для родителей «Театр наш друг и помощник» -Подбор костюмов и изготовление декораций. </vt:lpstr>
      <vt:lpstr>5 этап.</vt:lpstr>
      <vt:lpstr>Контролеры работают. </vt:lpstr>
      <vt:lpstr>Артисты за кулисами.</vt:lpstr>
      <vt:lpstr>Итоговое мероприятие. 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</dc:creator>
  <cp:lastModifiedBy>Алёна</cp:lastModifiedBy>
  <cp:revision>31</cp:revision>
  <dcterms:created xsi:type="dcterms:W3CDTF">2017-05-22T13:27:51Z</dcterms:created>
  <dcterms:modified xsi:type="dcterms:W3CDTF">2017-05-25T06:44:05Z</dcterms:modified>
</cp:coreProperties>
</file>